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>
        <p:scale>
          <a:sx n="75" d="100"/>
          <a:sy n="75" d="100"/>
        </p:scale>
        <p:origin x="883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05.19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2396 1500 24575,'-37'30'0,"2"2"0,-37 42 0,5-4 0,-708 782 0,320-334 0,273-286 0,0 0 0,177-227 0,1 1 0,-1-1 0,1 1 0,-7 11 0,9-8 0,6-8 0,18-14 0,156-139 0,-171 146 0,161-150 0,887-843-3275,-437 370 2793,-21-21 452,-249 268-567,-179 211 563,-9 7 4320,-150 151-4163,-10 13-122,0-1-1,0 1 0,0 0 1,0 0-1,0 0 1,0 0-1,0 0 0,0-1 1,0 1-1,0 0 1,0 0-1,0 0 0,-1 0 1,1 0-1,0-1 1,0 1-1,0 0 1,0 0-1,0 0 0,0 0 1,0 0-1,0 0 1,0 0-1,0 0 0,-1-1 1,1 1-1,0 0 1,0 0-1,0 0 0,0 0 1,0 0-1,0 0 1,-1 0-1,1 0 1,0 0-1,0 0 0,0 0 1,0 0-1,0 0 1,-1 0-1,1 0 0,0 0 1,0 0-1,0 0 1,0 0-1,0 0 0,-1 0 1,1 0-1,-35 13-11,-37 25 11,-101 72 0,-63 66 0,184-136 0,-663 504-1413,-323 249 1215,552-384 373,462-385 517,-33 41 0,51-56-643,10-11-41,21-24-13,145-187 5,-59 70 0,858-1204-1448,-854 1173 1406,53-86 269,-162 250-74,0-1-1,0 0 1,-1 0-1,-1 0 0,0-1 1,-1 1-1,4-21 0,-7 29-150,1-1-1,-1 0 1,0 0-1,-1 1 1,1-1-1,0 0 1,-1 1-1,0-1 1,0 0-1,0 1 0,-1-1 1,1 1-1,-1 0 1,1-1-1,-1 1 1,0 0-1,-1 0 1,1 0-1,0 0 1,-1 0-1,0 1 1,1-1-1,-1 1 0,0 0 1,0 0-1,0 0 1,-1 0-1,1 0 1,-4-1-1,-31-12-1,0 2 0,-1 2 0,-75-13 0,-128-3 0,94 17 0,0 6 0,-203 20 0,248-3 0,0 4 0,1 4 0,1 5 0,-115 46 0,46-4 0,-167 94 0,288-134-341,0 2 0,2 2-1,-81 72 1,107-83-6485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32.21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24575,'0'0'-8191</inkml:trace>
  <inkml:trace contextRef="#ctx0" brushRef="#br0" timeOffset="1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32.59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24575,'0'0'-8191</inkml:trace>
  <inkml:trace contextRef="#ctx0" brushRef="#br0" timeOffset="1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6:19.10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2378 1462 24575,'-2'5'0,"0"0"0,0 0 0,0 0 0,-1 0 0,0-1 0,0 1 0,0-1 0,0 0 0,-4 4 0,-3 5 0,-6 17 0,15-27 0,-1 1 0,1-1 0,-1 1 0,0-1 0,0 0 0,0 0 0,0 0 0,0 0 0,-1-1 0,1 1 0,-1 0 0,0-1 0,-4 3 0,-5 6 0,1-3 0,10-8 0,1-1 0,-1 0 0,1 1 0,0-1 0,-1 1 0,1-1 0,0 1 0,-1-1 0,1 0 0,0 1 0,0-1 0,-1 0 0,1 1 0,0-1 0,0 0 0,0 0 0,0 1 0,0-1 0,0 0 0,0 1 0,0-1 0,0 0 0,0 1 0,1-2 0,5-22 0,-5 23 0,0-1 0,0 0 0,0 0 0,-1 0 0,1 0 0,0 0 0,-1 0 0,0 0 0,1 0 0,-1 0 0,0 0 0,0 0 0,0-1 0,0 1 0,-1 0 0,1 0 0,0 0 0,-1 0 0,-1-3 0,-2 7 0,1 9 0,1 10 0,3-4 0,0-13 0,0 1 0,-1-1 0,0 1 0,0-1 0,0 1 0,0 0 0,-1-1 0,1 1 0,-1-1 0,-3 7 0,1-13 0,0-9 0,1-10 0,4-4 0,-1 19 0,-1 0 0,1 0 0,-1 0 0,0 0 0,0 0 0,-1 1 0,1-1 0,-1 0 0,-1 0 0,-2-6 0,4 11 0,0 1 0,0-1 0,0 1 0,0-1 0,-1 1 0,1 0 0,0-1 0,0 1 0,-1 0 0,1-1 0,0 1 0,-1 0 0,1-1 0,0 1 0,-1 0 0,1-1 0,0 1 0,-1 0 0,1 0 0,-1 0 0,1-1 0,0 1 0,-1 0 0,1 0 0,-1 0 0,1 0 0,-1 0 0,1 0 0,-1 0 0,1 0 0,-1 0 0,-6 12 0,2 19 0,6 24 0,-1-31 0,0-22 0,0-10 0,0-1 0,0 1 0,0-1 0,-1 1 0,-3-12 0,3 17 0,0 0 0,0 1 0,0-1 0,0 1 0,0 0 0,-1-1 0,1 1 0,-1 0 0,1 0 0,-1 0 0,0 0 0,0 0 0,0 0 0,0 1 0,0-1 0,0 1 0,-4-3 0,2 2 0,-1 0 0,1 1 0,-1-1 0,1 1 0,-1 0 0,1 0 0,-1 0 0,-6 0 0,10 1 0,0 0 0,0 0 0,0 0 0,0 0 0,0 0 0,-1 0 0,1 1 0,0-1 0,0 0 0,0 1 0,0-1 0,0 1 0,0-1 0,0 1 0,0-1 0,0 1 0,0 0 0,1-1 0,-1 1 0,0 0 0,0 0 0,1-1 0,-1 1 0,0 0 0,1 0 0,-1 0 0,1 0 0,-1 0 0,1 0 0,-1 0 0,1 0 0,0 0 0,-1 0 0,1 1 0,0-1 0,0 0 0,0 0 0,0 2 0,0 8 0,0 0 0,1 0 0,0 1 0,1-1 0,0 0 0,1-1 0,0 1 0,0 0 0,2-1 0,5 12 0,-7-22 0,1-8 0,1-9 0,-5 15 0,4-60 0,-4 58 0,0 0 0,0 0 0,0 1 0,-1-1 0,1 0 0,-1 0 0,0 1 0,-1-1 0,1 1 0,0-1 0,-1 1 0,0-1 0,-4-5 0,6 10 0,-1-1 0,1 0 0,-1 0 0,1 1 0,0-1 0,-1 0 0,1 1 0,0-1 0,-1 1 0,1-1 0,0 0 0,-1 1 0,1-1 0,0 1 0,0-1 0,-1 1 0,1-1 0,0 1 0,0-1 0,0 1 0,0-1 0,0 1 0,0-1 0,0 1 0,0-1 0,0 1 0,0-1 0,0 1 0,0-1 0,0 1 0,0-1 0,0 1 0,-1 23 0,1-18 0,0 1 0,0-1 0,0 1 0,1-1 0,0 0 0,0 0 0,1 0 0,0 1 0,0-1 0,0-1 0,1 1 0,0 0 0,5 8 0,-6-11 0,0 0 0,0 0 0,-1-1 0,1 1 0,0 0 0,1-1 0,-1 0 0,5 5 0,4-7 0,2-16 0,-11 14 0,-1-1 0,1 0 0,-1 1 0,0-1 0,0 0 0,0 0 0,0 0 0,-1 0 0,1 0 0,-1 0 0,1 0 0,-1-1 0,0 1 0,-1 0 0,1 0 0,0 0 0,-1 0 0,1 0 0,-1 0 0,0 0 0,0 0 0,-1 0 0,1 1 0,0-1 0,-1 0 0,0 1 0,1-1 0,-1 1 0,0-1 0,0 1 0,-1 0 0,1 0 0,-4-3 0,-8-4 0,0 0 0,-1 1 0,1 1 0,-1 1 0,-21-6 0,-1-2 0,30 11 0,0 1 0,-1 0 0,0 1 0,1-1 0,-1 1 0,0 1 0,0 0 0,0 0 0,0 0 0,-8 2 0,15-1 0,1-1 0,-1 1 0,0 0 0,1 0 0,-1-1 0,1 1 0,-1 0 0,1 0 0,-1 0 0,1-1 0,0 1 0,-1 0 0,1 0 0,0 0 0,0 0 0,0 0 0,-1 0 0,1 0 0,0 0 0,0-1 0,1 3 0,0 26 0,0-18 0,-1-6 0,0-1 0,1 1 0,-1-1 0,1 1 0,0 0 0,0-1 0,1 0 0,0 1 0,-1-1 0,1 0 0,5 8 0,-6-11 0,0 0 0,0 0 0,0 0 0,0 0 0,0-1 0,0 1 0,0 0 0,0 0 0,0-1 0,0 1 0,0 0 0,0-1 0,1 1 0,-1-1 0,0 0 0,0 1 0,1-1 0,1 0 0,-1 0 0,0 0 0,0-1 0,0 1 0,0-1 0,0 1 0,0-1 0,0 0 0,0 0 0,0 0 0,-1 0 0,1 0 0,0 0 0,0 0 0,-1 0 0,2-3 0,2 0 0,25-26 0,-29 29 0,0 0 0,0 0 0,0-1 0,0 1 0,0 0 0,0 0 0,-1-1 0,1 1 0,-1-1 0,1 1 0,-1 0 0,1-1 0,-1 1 0,0-1 0,0 1 0,0-1 0,0 1 0,0-1 0,0 1 0,0-1 0,0 1 0,0-1 0,-1 1 0,0-2 0,0 2 0,0 0 0,0 0 0,0 0 0,0 0 0,-1 1 0,1-1 0,0 0 0,-1 1 0,1-1 0,0 1 0,-1 0 0,1-1 0,-1 1 0,1 0 0,-1 0 0,1 0 0,-1 0 0,-1 0 0,-33 2 0,32-2 0,1 1 0,0 0 0,0-1 0,0 1 0,0 0 0,0 1 0,0-1 0,0 0 0,0 1 0,-4 3 0,6-5 0,0 1 0,1-1 0,-1 1 0,0-1 0,1 1 0,-1 0 0,0-1 0,1 1 0,-1 0 0,0 0 0,1-1 0,-1 1 0,1 0 0,0 0 0,-1 0 0,1 0 0,0-1 0,-1 1 0,1 0 0,0 0 0,0 0 0,0 0 0,0 0 0,0 0 0,0 0 0,0 0 0,0 0 0,0 0 0,0 0 0,0-1 0,1 1 0,-1 0 0,0 0 0,1 0 0,-1 0 0,1 1 0,0-2 0,0 0 0,0 0 0,-1 0 0,1 0 0,0 0 0,0 0 0,-1 0 0,1 0 0,0 0 0,0 0 0,-1 0 0,1-1 0,0 1 0,0 0 0,-1-1 0,1 1 0,-1 0 0,1-1 0,0 1 0,-1-1 0,1 1 0,-1-1 0,1 1 0,-1-1 0,1 0 0,0 0 0,17-18 0,-18 18 0,10-11 0,0 2 0,-15 27 0,-6 19 0,10-34 0,1 0 0,-1 0 0,1 0 0,0 0 0,0 0 0,0 1 0,0-1 0,0 0 0,0 0 0,0 0 0,1 0 0,-1 0 0,1 1 0,-1-1 0,2 2 0,-1-4 0,-1 0 0,0 1 0,1-1 0,-1 1 0,1-1 0,0 0 0,-1 0 0,1 1 0,-1-1 0,1 0 0,-1 0 0,1 0 0,-1 1 0,1-1 0,0 0 0,-1 0 0,1 0 0,-1 0 0,1 0 0,0 0 0,-1 0 0,1-1 0,-1 1 0,1 0 0,0 0 0,-1 0 0,1 0 0,-1-1 0,1 1 0,-1 0 0,1-1 0,0 1 0,23-16 0,-11 7 0,-12 8 0,0 1 0,0-1 0,1 1 0,-1-1 0,0 1 0,0-1 0,1 1 0,-1 0 0,0 0 0,0 0 0,1-1 0,-1 1 0,0 0 0,1 1 0,-1-1 0,0 0 0,0 0 0,3 1 0,-3 0 0,0 0 0,-1 0 0,1 0 0,-1 1 0,1-1 0,-1 0 0,1 0 0,-1 0 0,0 1 0,1-1 0,-1 0 0,0 0 0,0 1 0,0 1 0,1 7 0,15-39 0,-9 17 0,-3 5 0,-1 0 0,0 0 0,0 0 0,-1 0 0,3-15 0,-4 20 0,-1 0 0,0 0 0,0 0 0,0 0 0,0 0 0,0 0 0,-1 0 0,1 0 0,0 0 0,-1 0 0,0 0 0,1 0 0,-1 1 0,0-1 0,0 0 0,0 1 0,0-1 0,0 0 0,0 1 0,0-1 0,-1 1 0,1-1 0,-1 1 0,1 0 0,-1 0 0,1 0 0,-1 0 0,-1-1 0,-9-3 0,0 0 0,1 1 0,-1 0 0,0 1 0,-1 1 0,1 0 0,-21-1 0,-7 3 0,-42 4 0,70-3 0,0 0 0,0 1 0,1 1 0,-1 0 0,1 0 0,-1 1 0,1 1 0,0 0 0,-16 10 0,23-12 0,-1 0 0,1 1 0,0-1 0,0 1 0,0 0 0,0 0 0,1 0 0,0 1 0,0-1 0,0 1 0,0 0 0,1 0 0,-1 0 0,1 0 0,1 0 0,-1 1 0,1-1 0,0 0 0,0 1 0,0-1 0,1 1 0,0 8 0,0-13 0,0 1 0,0-1 0,0 1 0,0-1 0,0 0 0,1 1 0,-1-1 0,0 0 0,1 1 0,-1-1 0,1 0 0,-1 1 0,1-1 0,0 0 0,-1 0 0,1 0 0,2 2 0,-2-2 0,0-1 0,0 1 0,1-1 0,-1 0 0,1 1 0,-1-1 0,0 0 0,1 0 0,-1 0 0,1 0 0,-1 0 0,0 0 0,1 0 0,-1 0 0,1 0 0,-1-1 0,0 1 0,3-1 0,11-6 0,0 0 0,-1 0 0,0-2 0,0 1 0,-1-2 0,0 0 0,0 0 0,11-15 0,3 1 0,305-253 0,-362 306 0,-49 64 0,51-48 0,12-17 0,-1-1 0,-1-1 0,-2-1 0,-36 37 0,-24 25 0,80-87 0,0 1 0,0-1 0,-1 0 0,1 0 0,0 0 0,-1 1 0,1-1 0,0 0 0,-1 0 0,1 0 0,-1 0 0,1 0 0,0 0 0,-1 1 0,1-1 0,0 0 0,-1 0 0,1 0 0,-1 0 0,1 0 0,0-1 0,-1 1 0,1 0 0,-1 0 0,1 0 0,0 0 0,-1 0 0,1 0 0,0-1 0,-1 1 0,1 0 0,0 0 0,-1-1 0,1 1 0,0 0 0,0 0 0,-1-1 0,1 1 0,0 0 0,0-1 0,-1 1 0,1 0 0,0-1 0,0 1 0,0 0 0,0-1 0,0 1 0,0 0 0,-1-1 0,1 1 0,0-1 0,-4-22 0,3 4 0,2 0 0,0 1 0,1-1 0,0 1 0,2 0 0,0 0 0,2 0 0,-1 0 0,14-26 0,9-8 0,56-81 0,-62 100 0,-15 17 0,-17 19 0,-19 21 0,20-12 0,1 0 0,0 1 0,1-1 0,1 2 0,0-1 0,-5 15 0,-21 87 0,27-92 0,-16 63 0,-9 91 0,31-341 0,-2 82 0,0 70 0,-2 14 0,-8 28 0,-2 5 0,10-32 0,-1 0 0,1-1 0,-1 1 0,1-1 0,-1 1 0,0-1 0,-5 2 0,8-4 0,1 1 0,-1-1 0,1 0 0,-1 1 0,1-1 0,-1 0 0,1 0 0,-1 0 0,1 1 0,-1-1 0,0 0 0,1 0 0,-1 0 0,1 0 0,-1 0 0,1 0 0,-1 0 0,0 0 0,1 0 0,-1 0 0,1 0 0,-1-1 0,1 1 0,-1 0 0,1 0 0,-1-1 0,0 1 0,1 0 0,0 0 0,-1-1 0,1 1 0,-1-1 0,1 1 0,-1 0 0,1-1 0,0 1 0,-1-1 0,1 1 0,0-1 0,-1 1 0,1-1 0,0 1 0,0-1 0,0 1 0,-1-1 0,1 0 0,0 1 0,0-1 0,0 1 0,0-1 0,0 1 0,0-1 0,0 0 0,0 1 0,0-1 0,0 1 0,1-1 0,-1 1 0,0-1 0,0 1 0,0-1 0,1 0 0,-1 1 0,0-1 0,1 1 0,-1-2 0,0 1 0,1 0 0,-1 0 0,0-1 0,1 1 0,-1 0 0,1 0 0,0 0 0,-1 0 0,1 0 0,0 0 0,0 0 0,-1 0 0,1 0 0,0 0 0,0 0 0,0 0 0,0 1 0,2-2 0,-1 5 0,-9 11 0,-4-1 0,2 1 0,-1 1 0,2-1 0,0 1 0,-9 24 0,17-38 0,-7 27 0,13-28 0,9-11 0,-8 4 0,0 1 0,0 1 0,0-1 0,1 1 0,-1 1 0,1-1 0,1 1 0,-1 1 0,11-4 0,-4 2 0,0-1 0,19-9 0,25-9 0,-2 8 0,-105 19 0,-68-4 0,35-1 0,43 4 0,27-1 0,-1 0 0,1-1 0,0 0 0,0-1 0,-1 0 0,-13-3 0,24 3 0,-1 0 0,0 0 0,1 0 0,-1-1 0,1 1 0,0 0 0,-1-1 0,1 1 0,0 0 0,0-1 0,0 0 0,-1-1 0,0 1 0,5 13 0,-2-6 0,2 12 0,-1 0 0,0 20 0,-3 0 0,0-82 0,2 37 0,-1-1 0,0 1 0,-1 0 0,0 0 0,0-1 0,-3-10 0,4 18 0,0 1 0,0-1 0,-1 1 0,1-1 0,0 1 0,0-1 0,0 1 0,0-1 0,-1 1 0,1-1 0,0 1 0,0-1 0,-1 1 0,1-1 0,-1 1 0,1-1 0,0 1 0,-1-1 0,1 1 0,-1 0 0,1-1 0,-1 1 0,1 0 0,-1 0 0,1-1 0,-1 1 0,1 0 0,-1 0 0,1 0 0,-1-1 0,1 1 0,-1 0 0,1 0 0,-1 0 0,0 0 0,1 0 0,-1 0 0,1 0 0,-1 0 0,1 0 0,-1 1 0,1-1 0,-1 0 0,0 0 0,0 1 0,0 0 0,0 0 0,0 0 0,1 0 0,-1 0 0,0 0 0,0 0 0,1 0 0,-1 0 0,1 0 0,-1 0 0,1 0 0,-1 1 0,1-1 0,0 0 0,0 0 0,-1 1 0,1-1 0,0 2 0,2 26 0,-1-19 0,-1 0 0,0 1 0,0-1 0,-1 1 0,-3 17 0,4-30 0,1-1 0,-1 1 0,0 0 0,0-1 0,-1 1 0,1 0 0,0 0 0,-1-1 0,1 1 0,-1 0 0,0 0 0,-2-4 0,-18-34 0,2 3 0,19 37 0,0-1 0,0 0 0,0 0 0,0 0 0,-1 1 0,1-1 0,0 0 0,0 0 0,-1 1 0,1-1 0,0 0 0,-1 1 0,1-1 0,-1 0 0,1 1 0,-1-1 0,1 0 0,-1 1 0,1-1 0,-1 1 0,0-1 0,1 1 0,-1-1 0,0 1 0,0-1 0,-3 20 0,9 36 0,0-41 0,-3-10 0,-1 0 0,1 1 0,-1-1 0,0 0 0,0 1 0,0 6 0,-18-50 0,1-20 0,8 39 0,-10-24 0,17 43 0,1-1 0,-1 1 0,0-1 0,0 1 0,0-1 0,0 1 0,0 0 0,0-1 0,0 1 0,0 0 0,-1 0 0,1 0 0,0 0 0,-1 0 0,1 0 0,-1 1 0,1-1 0,-1 0 0,1 1 0,-3-2 0,3 3 0,0-1 0,0 1 0,0-1 0,0 1 0,0 0 0,0-1 0,1 1 0,-1 0 0,0 0 0,1-1 0,-1 1 0,0 0 0,1 0 0,-1 0 0,1 0 0,-1 0 0,1 0 0,-1 0 0,1 0 0,0 0 0,0 0 0,-1 0 0,1 0 0,0 0 0,0 0 0,0 0 0,0 0 0,0 0 0,0 0 0,1 0 0,-1 2 0,5 36 0,-2-33 0,0 0 0,0-1 0,1 1 0,0-1 0,0 0 0,0 0 0,5 4 0,14 17 0,-23-25 0,0-1 0,1 0 0,-1 0 0,0 1 0,0-1 0,0 0 0,1 1 0,-1-1 0,0 0 0,0 1 0,0-1 0,0 0 0,0 1 0,0-1 0,1 0 0,-1 1 0,0-1 0,0 0 0,0 1 0,0-1 0,0 0 0,0 1 0,0-1 0,-1 1 0,1-1 0,0 0 0,0 1 0,0-1 0,0 0 0,0 1 0,-1-1 0,1 0 0,0 0 0,0 1 0,0-1 0,-1 0 0,1 1 0,0-1 0,0 0 0,-1 1 0,-19 3 0,16-3 0,0-1 0,0 0 0,-1-1 0,1 1 0,0-1 0,0 0 0,-8-2 0,10 1 0,0 0 0,-1 0 0,2 0 0,-1 0 0,0 0 0,0 0 0,1 0 0,-1-1 0,1 1 0,0-1 0,0 1 0,0-1 0,0 1 0,0-1 0,0 0 0,1 0 0,-1 1 0,1-1 0,0 0 0,0 0 0,0 1 0,0-1 0,0 0 0,0 0 0,2-4 0,-1 2 0,-1 0 0,1 0 0,-1 0 0,-1 1 0,1-1 0,-1 0 0,-1-9 0,2 14 0,0 0 0,0 0 0,0 0 0,0 0 0,0 0 0,0 0 0,0 0 0,0-1 0,0 1 0,0 0 0,0 0 0,0 0 0,0 0 0,0 0 0,0 0 0,0 0 0,0-1 0,0 1 0,0 0 0,0 0 0,0 0 0,-1 0 0,1 0 0,0 0 0,0 0 0,0 0 0,0-1 0,0 1 0,0 0 0,0 0 0,0 0 0,0 0 0,0 0 0,-1 0 0,1 0 0,0 0 0,0 0 0,0 0 0,0 0 0,0 0 0,0 0 0,0 0 0,-1 0 0,1 0 0,0 0 0,0 0 0,0 0 0,0 0 0,0 0 0,0 0 0,-1 0 0,1 0 0,0 0 0,0 0 0,0 0 0,0 0 0,0 0 0,0 0 0,-1 0 0,-2 10 0,1 13 0,2 90 0,0-113 0,0 0 0,0 0 0,1 1 0,-1-1 0,0 0 0,0 1 0,0-1 0,0 0 0,0 1 0,0-1 0,0 0 0,0 1 0,0-1 0,0 0 0,0 1 0,0-1 0,0 0 0,0 1 0,0-1 0,-1 0 0,1 0 0,0 1 0,0-1 0,0 0 0,0 1 0,-1-1 0,1 0 0,0 0 0,0 1 0,0-1 0,-1 0 0,1 0 0,0 0 0,-1 1 0,1-1 0,0 0 0,0 0 0,-1 0 0,1 0 0,0 0 0,-1 0 0,1 1 0,0-1 0,-1 0 0,1 0 0,0 0 0,-1 0 0,1 0 0,0 0 0,-1 0 0,1 0 0,0-1 0,-1 1 0,1 0 0,0 0 0,0 0 0,-1 0 0,1 0 0,0 0 0,-1-1 0,1 1 0,0 0 0,0 0 0,-1 0 0,1-1 0,0 1 0,-1 0 0,-11-21 0,9 7 0,3 10 0,0 1 0,-1 0 0,0 0 0,0-1 0,0 1 0,0 0 0,0 0 0,-1 0 0,1 0 0,-1 0 0,0 0 0,0 1 0,0-1 0,-4-4 0,0 1 0,-16-14 0,22 19 0,0 1 0,0 0 0,0 0 0,0 0 0,0 0 0,-1 0 0,1 0 0,0 0 0,0 0 0,0 0 0,0 0 0,0-1 0,-1 1 0,1 0 0,0 0 0,0 0 0,0 0 0,0 0 0,0 0 0,-1 0 0,1 0 0,0 0 0,0 0 0,0 0 0,0 0 0,-1 0 0,1 1 0,0-1 0,0 0 0,0 0 0,0 0 0,0 0 0,-1 0 0,1 0 0,0 0 0,0 0 0,0 0 0,0 1 0,0-1 0,0 0 0,0 0 0,-1 0 0,1 0 0,0 1 0,2 16 0,-2-17 0,6 19 0,-1 0 0,-1 1 0,1 20 0,-5-39 0,0-1 0,1 1 0,-1-1 0,0 1 0,0-1 0,1 1 0,-1-1 0,0 0 0,1 1 0,-1-1 0,0 0 0,1 1 0,-1-1 0,1 0 0,-1 1 0,0-1 0,1 0 0,-1 0 0,1 0 0,-1 1 0,1-1 0,-1 0 0,1 0 0,-1 0 0,1 0 0,-1 0 0,1 0 0,-1 0 0,1 0 0,-1 0 0,1 0 0,-1 0 0,1 0 0,-1 0 0,0 0 0,1-1 0,-1 1 0,1 0 0,-1 0 0,1 0 0,-1-1 0,1 1 0,-1 0 0,0-1 0,1 1 0,29-16 0,-23 12 0,13-5 0,0 1 0,0 1 0,1 1 0,0 0 0,0 2 0,0 0 0,1 2 0,24-1 0,10 4 0,108 14 0,-137-10 0,-15-3 0,0 0 0,-1-1 0,1 0 0,0-1 0,0 0 0,21-3 0,18-6 0,0 2 0,0 2 0,1 2 0,66 6 0,-84 8 0,-32-9 0,1-1 0,0 1 0,-1-1 0,1 0 0,0 0 0,0 0 0,-1 0 0,1-1 0,0 1 0,0-1 0,0 0 0,0 0 0,0 0 0,0 0 0,0 0 0,0 0 0,3-2 0,-5 1 0,0 0 0,0-1 0,0 1 0,-1 0 0,1-1 0,0 1 0,-1 0 0,1-1 0,-1 1 0,0-1 0,1 1 0,-1-1 0,0 1 0,0-1 0,0 1 0,0-1 0,0 1 0,0-1 0,-1 1 0,1-1 0,0 1 0,-1-1 0,1 1 0,-2-2 0,0-25 0,2 28 0,0-1 0,0 1 0,0-1 0,1 1 0,-1 0 0,0-1 0,0 1 0,0-1 0,0 1 0,1 0 0,-1-1 0,0 1 0,1-1 0,-1 1 0,0 0 0,0-1 0,1 1 0,-1 0 0,1 0 0,-1-1 0,0 1 0,1 0 0,-1 0 0,1-1 0,-1 1 0,0 0 0,1 0 0,-1 0 0,1 0 0,-1 0 0,1 0 0,-1 0 0,1 0 0,-1 0 0,1 0 0,-1 0 0,0 0 0,1 0 0,-1 0 0,1 0 0,-1 0 0,1 0 0,0 1 0,15 16 0,4 4 0,-20-21 0,1 0 0,-1 1 0,1-1 0,-1 0 0,1 0 0,0 0 0,-1 1 0,1-1 0,-1 0 0,1 0 0,-1 0 0,1 0 0,-1 0 0,1 0 0,0 0 0,-1 0 0,1 0 0,-1 0 0,1 0 0,-1 0 0,1-1 0,-1 1 0,1 0 0,-1 0 0,1 0 0,-1-1 0,1 1 0,-1 0 0,1-1 0,-1 1 0,1 0 0,-1-1 0,0 1 0,1-1 0,-1 1 0,0-1 0,1 1 0,-1-1 0,0 1 0,0-1 0,1 0 0,0 0 0,-1-1 0,1 1 0,-1-1 0,1 1 0,-1-1 0,1 1 0,-1-1 0,0 1 0,0-1 0,0 1 0,0-1 0,0-1 0,0 2 0,0 1 0,0-1 0,0 1 0,0-1 0,0 0 0,0 1 0,0-1 0,0 1 0,0-1 0,0 0 0,0 1 0,0-1 0,0 1 0,1-1 0,-1 0 0,0 1 0,1-1 0,-1 1 0,0-1 0,1 1 0,-1-1 0,0 1 0,1-1 0,-1 1 0,1 0 0,-1-1 0,1 1 0,-1 0 0,1-1 0,-1 1 0,1 0 0,-1-1 0,1 1 0,0 0 0,-1 0 0,1 0 0,-1 0 0,1 0 0,0-1 0,-1 1 0,1 0 0,-1 0 0,1 0 0,0 1 0,-1-1 0,1 0 0,-1 0 0,2 0 0,10-1 0,9-1 0,-18 6 0,-10 5 0,-3 5 0,10-13 0,-1 0 0,0 1 0,0-1 0,1 0 0,-1 0 0,0 0 0,0 0 0,0 0 0,0 0 0,-1 0 0,1 0 0,0-1 0,0 1 0,0 0 0,-3 0 0,1 2 0,0 1 0,1-1 0,-1 0 0,1 1 0,0-1 0,-3 8 0,1-1 0,12-25 0,-6 13 0,0 1 0,0-1 0,0 1 0,0-1 0,0 1 0,1 0 0,-1 0 0,0 0 0,1 0 0,-1 0 0,1 1 0,-1-1 0,6 0 0,-5 0 0,-18 1 0,9 0 0,-14 0 0,-4-1 0,-1 2 0,-31 4 0,48-3 0,-1 0 0,0 0 0,0 1 0,1 0 0,-1 1 0,1 0 0,0 0 0,0 1 0,-12 9 0,1 0 0,13-10 0,1 0 0,-1 1 0,0-1 0,1 1 0,0 0 0,0 0 0,1 1 0,-1-1 0,1 1 0,0 0 0,1 0 0,-5 9 0,-32 78 0,38-86 0,-1 0 0,0 0 0,0 0 0,-8 12 0,10-18 0,0 0 0,0 1 0,0-1 0,0 0 0,0 0 0,0 0 0,0 1 0,0-1 0,0 0 0,-1 0 0,1-1 0,0 1 0,-1 0 0,1 0 0,-1-1 0,1 1 0,-1 0 0,1-1 0,-1 0 0,1 1 0,-1-1 0,1 0 0,-1 0 0,1 0 0,-1 0 0,0 0 0,1 0 0,-4-1 0,5-3 0,0 0 0,0 0 0,0-1 0,0 1 0,1 0 0,0 0 0,0 0 0,0 0 0,3-8 0,-1 0 0,-1 2 0,-1 1 0,-1-1 0,1 0 0,-2 0 0,1 1 0,-1-1 0,-5-17 0,-23-66 0,21 72 0,-30-85 0,-4 2 0,-6 2 0,-89-143 0,116 214 0,-2 0 0,-2 2 0,0 1 0,-2 1 0,-30-23 0,12 15 0,-1 3 0,-85-44 0,-55-12 0,132 62 0,37 17 0,1 1 0,-1 1 0,-18-6 0,23 10 0,1-2 0,-1 0 0,1 0 0,0-1 0,1 0 0,-1-1 0,1 0 0,-15-14 0,-5-8 0,-32-41 0,40 43 0,-2 1 0,-32-28 0,53 52 0,0-1 0,0 0 0,0 0 0,0 1 0,0 0 0,0-1 0,-1 1 0,1 1 0,-1-1 0,0 0 0,1 1 0,-1 0 0,0 0 0,0 0 0,0 0 0,-7 0 0,5-1 0,-1 0 0,1 0 0,0 0 0,1-1 0,-1 0 0,0 0 0,1-1 0,0 1 0,-7-7 0,-11-6 0,-50-26 0,-2 4 0,-1 3 0,-1 3 0,-96-25 0,161 54-227,0 0-1,0 1 1,0 0-1,0 1 1,-19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6:3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17 111 24575,'0'-7'0,"-1"-1"0,0 0 0,0 1 0,0-1 0,-1 1 0,-3-8 0,2 5 0,1-23-311,2 26-743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35.82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5:04.46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147 33 24575,'-22'373'0,"11"-414"0,0-63 0,2-156 0,8 275 0,-1 0 0,-1 0 0,-1 0 0,-6 19 0,-2 7 0,-18 25 0,30-65 0,0-1 0,1 1 0,-1-1 0,1 1 0,-1-1 0,1 0 0,-1 1 0,1-1 0,-1 0 0,1 1 0,-1-1 0,1 0 0,0 0 0,-1 1 0,1-1 0,-1 0 0,1 0 0,0 0 0,-1 0 0,1 0 0,0 0 0,-1 0 0,1 0 0,0 0 0,0 0 0,26-1 0,-23 1 0,22 5 0,-24-5 0,0 1 0,-1 0 0,1-1 0,0 0 0,0 1 0,0-1 0,-1 0 0,1 0 0,0 0 0,0 0 0,2-1 0,-3 1 0,0-1 0,-1 1 0,1-1 0,0 0 0,0 0 0,-1 1 0,1-1 0,-1 0 0,1 0 0,-1 0 0,1 0 0,-1 0 0,1 0 0,-1 0 0,0 0 0,0 0 0,1 0 0,-1 0 0,0 0 0,0 0 0,0 0 0,0 0 0,0 0 0,0 0 0,0 0 0,-1-1 0,0-17 0,0 14 0,0 0 0,1 0 0,0-1 0,0 1 0,0 0 0,1-1 0,1-9 0,-1 15 0,-1 0 0,0 0 0,0 0 0,0-1 0,1 1 0,-1 0 0,0 0 0,1 0 0,-1 0 0,0 0 0,0 0 0,1 0 0,-1 0 0,0 0 0,1 0 0,-1 0 0,0 0 0,0 0 0,1 0 0,-1 0 0,0 0 0,0 0 0,1 0 0,-1 0 0,0 0 0,1 0 0,-1 1 0,0-1 0,0 0 0,0 0 0,1 0 0,-1 0 0,0 1 0,0-1 0,1 0 0,-1 0 0,0 0 0,0 1 0,0-1 0,0 0 0,0 0 0,1 1 0,-1-1 0,0 0 0,0 1 0,13 17 0,-8-12 0,-3-2 0,1 0 0,0 0 0,-1 0 0,0 1 0,0-1 0,-1 1 0,1-1 0,-1 1 0,0 0 0,1 4 0,-1-2 0,1 0 0,0 0 0,0 0 0,4 8 0,-5-13 0,0 0 0,0-1 0,-1 1 0,1-1 0,0 1 0,0-1 0,1 0 0,-1 1 0,0-1 0,0 0 0,1 0 0,-1 1 0,1-1 0,-1 0 0,1 0 0,1 0 0,-2-1 0,-1 0 0,0 0 0,0 0 0,1 0 0,-1 0 0,0 0 0,1 0 0,-1 0 0,0 0 0,1 0 0,-1 0 0,0-1 0,0 1 0,1 0 0,-1 0 0,0 0 0,0-1 0,1 1 0,-1 0 0,0 0 0,0-1 0,0 1 0,1 0 0,-1 0 0,0-1 0,0 1 0,0 0 0,0 0 0,1-1 0,1-20 0,-2 16 0,0 2 0,0-1 0,0 1 0,0-1 0,-1 1 0,1-1 0,-1 1 0,0-1 0,0 1 0,0-1 0,0 1 0,-4-6 0,6 8 0,0 0 0,0 1 0,0-1 0,0 1 0,0-1 0,0 0 0,0 1 0,0 0 0,0-1 0,0 1 0,0 0 0,0-1 0,0 1 0,1 0 0,-1 0 0,1 0 0,-1 0 0,0-1 0,-1 1 0,1 0 0,0 0 0,0 0 0,0 0 0,-1 0 0,1 0 0,0 0 0,0 0 0,0 0 0,0 1 0,-1-1 0,1 0 0,0 0 0,0 1 0,-1-1 0,1 0 0,0 1 0,-1-1 0,1 1 0,0-1 0,-1 1 0,1-1 0,0 1 0,-1-1 0,1 1 0,-1 0 0,1-1 0,-1 1 0,0 0 0,1-1 0,0 2 0,-1 2 0,1-1 0,-1 0 0,0 1 0,0-1 0,0 0 0,0 1 0,0-1 0,-1 0 0,1 1 0,-1-1 0,-2 5 0,-31-32 0,11 3 0,19 17 0,-1-1 0,1 2 0,-1-1 0,0 0 0,-9-5 0,2 4 0,-1 1 0,0 0 0,0 0 0,0 2 0,0-1 0,-1 2 0,1 0 0,-1 0 0,-17 2 0,15-1 0,16 0 0,1 0 0,0 0 0,0 0 0,0 0 0,0 0 0,0 0 0,0 0 0,0 1 0,-1-1 0,1 0 0,0 0 0,0 1 0,0-1 0,0 0 0,-1 1 0,1-1 0,0 1 0,0-1 0,-1 1 0,1 0 0,0-1 0,-1 1 0,1-1 0,-1 1 0,1 0 0,-1 0 0,1-1 0,-1 1 0,1 0 0,-1 0 0,0 0 0,1 0 0,-1 1 0,-2 32 0,0-6 0,4-26-80,2-8 280,1-8-1685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5:21.88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76 1 24575,'-2'-1'0,"0"1"0,0 0 0,0 0 0,0 0 0,-1 0 0,1 1 0,0-1 0,0 0 0,0 1 0,0 0 0,0-1 0,0 1 0,0 0 0,0 0 0,0 0 0,1 0 0,-1 1 0,0-1 0,0 0 0,1 1 0,-1-1 0,1 1 0,0-1 0,-1 1 0,1 0 0,-2 3 0,1 2 0,0-1 0,1 1 0,0 0 0,0-1 0,1 1 0,-1 0 0,2 7 0,-1-6 0,1 4 0,-1-8 0,1-1 0,-1 1 0,1 0 0,-1-1 0,0 1 0,-1-1 0,1 1 0,-1 0 0,1-1 0,-1 1 0,0-1 0,0 1 0,-2 3 0,3-7 0,0 0 0,-1 0 0,1 0 0,0 0 0,0 0 0,0 0 0,0 0 0,-1 0 0,1 1 0,0-1 0,0 0 0,0 0 0,-1 0 0,1 0 0,0 0 0,0 0 0,0 0 0,-1 0 0,1 0 0,0 0 0,0 0 0,0 0 0,-1 0 0,1-1 0,0 1 0,0 0 0,0 0 0,0 0 0,-1 0 0,1 0 0,0 0 0,0 0 0,0 0 0,0-1 0,-1 1 0,1 0 0,0 0 0,0 0 0,0 0 0,0-1 0,0 1 0,-4-12 0,4-17 0,0 27 0,-2-47 0,3 49 0,-1 0 0,1-1 0,0 1 0,-1 0 0,1 0 0,-1 0 0,1 0 0,0 0 0,-1 0 0,1 0 0,0 0 0,-1 0 0,1 0 0,0 0 0,-1 0 0,1 0 0,-1 0 0,1 0 0,0 1 0,-1-1 0,1 0 0,-1 1 0,1-1 0,-1 0 0,1 1 0,-1-1 0,1 1 0,-1-1 0,1 1 0,-1-1 0,1 1 0,-1 0 0,21 16 0,-11-6 0,6 4 0,-15-16 0,0 0 0,0 0 0,-1 0 0,1 0 0,-1 0 0,1 0 0,-1 0 0,0 0 0,1 0 0,-1-1 0,0 1 0,0 0 0,1 0 0,-1 0 0,0-1 0,0 1 0,0 0 0,-1 0 0,1 0 0,0-1 0,-1 0 0,1-5 0,-1-20 0,1 26 0,0 0 0,0 1 0,0-1 0,0 0 0,0 0 0,0 0 0,0 0 0,0 1 0,0-1 0,1 0 0,-1 0 0,0 0 0,1 1 0,-1-1 0,0 0 0,1 0 0,-1 1 0,1-1 0,-1 0 0,1 1 0,0-2 0,3 5 0,-1 0 0,0 1 0,0-1 0,0 0 0,-1 1 0,1 0 0,-1-1 0,4 8 0,-4-7 0,11 33 0,-10-26 0,-2-13 0,-2-11 0,1 10 0,-1-1 0,1 0 0,0 0 0,0 1 0,0-1 0,0 0 0,0 1 0,1-1 0,0 0 0,2-6 0,-3 10 0,1 0 0,-1 0 0,0 0 0,1 0 0,-1 0 0,0 0 0,1 0 0,-1 0 0,0 0 0,1 0 0,-1 0 0,0 0 0,1 0 0,-1 0 0,0 0 0,1 0 0,-1 0 0,0 1 0,1-1 0,-1 0 0,0 0 0,0 0 0,1 1 0,-1-1 0,0 0 0,0 0 0,1 1 0,-1-1 0,0 0 0,0 0 0,0 1 0,0-1 0,1 0 0,-1 1 0,0-1 0,0 1 0,12 18 0,-6-9 0,-5-9 0,1 0 0,0 0 0,-1-1 0,1 1 0,-1 0 0,1-1 0,0 1 0,0-1 0,-1 0 0,1 1 0,3-1 0,2-3 0,-14-7 0,6 9 0,1 0 0,-1 0 0,0 1 0,1-1 0,-1 0 0,1 0 0,-1 0 0,1 0 0,-1 0 0,1 0 0,0 0 0,-1 0 0,1-1 0,0 1 0,0 0 0,0 0 0,0-1 0,2-1 0,1 15 0,6 13 0,-7-22 0,-1-1 0,1 1 0,-1 0 0,0 0 0,0 0 0,-1 0 0,1 0 0,-1 0 0,1 0 0,-1 0 0,0 3 0,-4-3-195,0-2 0,0 1 0,0 0 0,-1-1 0,1 0 0,-7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5:32.6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87 81 24575,'1'-14'0,"-1"9"0,0 0 0,0 0 0,0-1 0,-1 1 0,1 0 0,-2-6 0,1 10 0,1 0 0,-1 0 0,0 0 0,1 0 0,-1 0 0,0 0 0,1 0 0,-1 0 0,0 0 0,0 0 0,0 0 0,0 0 0,0 0 0,0 1 0,0-1 0,0 0 0,0 1 0,0-1 0,-1 1 0,1-1 0,0 1 0,0-1 0,0 1 0,-1 0 0,1 0 0,0 0 0,-1 0 0,1 0 0,-2 0 0,1 0 0,0-1 0,1 1 0,-1 0 0,0 0 0,0 1 0,0-1 0,1 0 0,-1 0 0,0 1 0,0-1 0,1 1 0,-1 0 0,0-1 0,1 1 0,-1 0 0,1 0 0,-1 0 0,1 0 0,-3 2 0,3 0 0,-1 0 0,1 0 0,0 1 0,0-1 0,0 0 0,1 0 0,-1 1 0,1-1 0,-1 5 0,1-2 0,-6-28 0,6 20 0,-1 0 0,1-1 0,0 1 0,0-1 0,0 1 0,0 0 0,0-1 0,0 1 0,1-1 0,-1 1 0,1 0 0,0 0 0,1-5 0,-1 7 4,0 0 0,0 0 0,-1 0 0,1 0 0,0 0-1,0 0 1,0 0 0,0 0 0,0 0 0,-1 0 0,1 0 0,0 1-1,0-1 1,0 0 0,-1 1 0,1-1 0,0 0 0,0 1 0,-1-1 0,1 1-1,0-1 1,-1 1 0,1 0 0,-1-1 0,1 1 0,-1 0 0,1-1-1,-1 1 1,1 0 0,0 1 0,16 22-1489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5:39.43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41 28 24575,'0'15'0,"1"-3"0,7-31 0,-8 18 0,1 0 0,-1-1 0,1 1 0,-1 0 0,1 0 0,-1-1 0,1 1 0,-1 0 0,0-1 0,0 1 0,0 0 0,0-1 0,0 1 0,0-1 0,0 1 0,0 0 0,-1-1 0,1 1 0,0 0 0,-1-1 0,1 1 0,-1 0 0,-1-2 0,1 2 0,0 1 0,0 0 0,-1-1 0,1 1 0,0 0 0,-1 0 0,1 0 0,0-1 0,-1 1 0,1 1 0,0-1 0,-1 0 0,1 0 0,0 0 0,-1 1 0,1-1 0,0 1 0,0-1 0,-1 1 0,1-1 0,0 1 0,0 0 0,-1 0 0,-16 8-1365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5:43.4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31.5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31.87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1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7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63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49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83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50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30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1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1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0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0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0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4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4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6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D57C04-8EDE-485E-8E03-5C08C063FFF0}" type="datetimeFigureOut">
              <a:rPr lang="en-US" smtClean="0"/>
              <a:t>12-Jan-25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8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6.jpg"/><Relationship Id="rId21" Type="http://schemas.openxmlformats.org/officeDocument/2006/relationships/customXml" Target="../ink/ink11.xml"/><Relationship Id="rId7" Type="http://schemas.openxmlformats.org/officeDocument/2006/relationships/customXml" Target="../ink/ink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5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customXml" Target="../ink/ink4.xml"/><Relationship Id="rId24" Type="http://schemas.openxmlformats.org/officeDocument/2006/relationships/customXml" Target="../ink/ink13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4" Type="http://schemas.openxmlformats.org/officeDocument/2006/relationships/image" Target="../media/image7.png"/><Relationship Id="rId9" Type="http://schemas.openxmlformats.org/officeDocument/2006/relationships/customXml" Target="../ink/ink3.xml"/><Relationship Id="rId14" Type="http://schemas.openxmlformats.org/officeDocument/2006/relationships/image" Target="../media/image12.png"/><Relationship Id="rId22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jp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14BB-9B1F-463B-A6AF-76A62F4C2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780" y="1646146"/>
            <a:ext cx="5356195" cy="3059019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Automation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248EA-5ECC-454D-93AA-352FAA79E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75" y="1196266"/>
            <a:ext cx="5763286" cy="44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7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905522"/>
          </a:xfrm>
        </p:spPr>
        <p:txBody>
          <a:bodyPr>
            <a:normAutofit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5E4C6-BA2B-43A6-9C4D-D50CFC876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91954"/>
            <a:ext cx="8948689" cy="4165846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Mahebi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Sadia Anjum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AF363-3083-4E89-BB6A-54DE0A8B0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1" t="34232" r="33394" b="33461"/>
          <a:stretch/>
        </p:blipFill>
        <p:spPr>
          <a:xfrm>
            <a:off x="1834719" y="2252708"/>
            <a:ext cx="3003611" cy="2728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CF368-1761-4CDA-861F-F7FA033B7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4" t="23765" r="21930" b="16600"/>
          <a:stretch/>
        </p:blipFill>
        <p:spPr>
          <a:xfrm>
            <a:off x="7599284" y="2157274"/>
            <a:ext cx="2873405" cy="28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9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905522"/>
          </a:xfrm>
        </p:spPr>
        <p:txBody>
          <a:bodyPr>
            <a:normAutofit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5E4C6-BA2B-43A6-9C4D-D50CFC876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4023" y="1420428"/>
            <a:ext cx="9144000" cy="4165846"/>
          </a:xfrm>
        </p:spPr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The project aims to design and implement a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smart lab automation system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using an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ESP32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microcontroller. The system will allow users to control appliances through multiple input methods, including: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IoT platform (Blynk)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for remote access and control.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IR remote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for local wireless control.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Manual switches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for direct physical interaction.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PIR sensor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to automate the operation based on motion detection.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DHT 11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sensor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to monitor temperature and humidity.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Relay for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controlling AC load.</a:t>
            </a:r>
          </a:p>
        </p:txBody>
      </p:sp>
    </p:spTree>
    <p:extLst>
      <p:ext uri="{BB962C8B-B14F-4D97-AF65-F5344CB8AC3E}">
        <p14:creationId xmlns:p14="http://schemas.microsoft.com/office/powerpoint/2010/main" val="413236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905522"/>
          </a:xfrm>
        </p:spPr>
        <p:txBody>
          <a:bodyPr>
            <a:normAutofit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5E4C6-BA2B-43A6-9C4D-D50CFC876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2504" y="2077375"/>
            <a:ext cx="7889289" cy="3109404"/>
          </a:xfrm>
        </p:spPr>
        <p:txBody>
          <a:bodyPr>
            <a:normAutofit/>
          </a:bodyPr>
          <a:lstStyle/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ESP32 Dev Board -38 pin</a:t>
            </a:r>
          </a:p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4-Channel Relay</a:t>
            </a:r>
          </a:p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1.3 Inch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Oled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Display</a:t>
            </a:r>
          </a:p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PIR Sensor</a:t>
            </a:r>
          </a:p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TSOP1838 IR Receiver</a:t>
            </a:r>
          </a:p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IR Remote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63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397" y="2330835"/>
            <a:ext cx="9144000" cy="905522"/>
          </a:xfrm>
        </p:spPr>
        <p:txBody>
          <a:bodyPr>
            <a:normAutofit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53543-1361-4E17-9AAF-6FE4F2EBB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7" y="581514"/>
            <a:ext cx="11149026" cy="6157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784C9-8F9C-49F8-BF10-6FDE731EA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5" t="25950" r="26019" b="25992"/>
          <a:stretch/>
        </p:blipFill>
        <p:spPr>
          <a:xfrm>
            <a:off x="974397" y="3934037"/>
            <a:ext cx="1878111" cy="1909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4C64B-73E6-4195-8FC4-33467F5D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827" y="2036159"/>
            <a:ext cx="2183480" cy="163629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E86C9B3-4ECC-427C-B548-53970F8D5E45}"/>
              </a:ext>
            </a:extLst>
          </p:cNvPr>
          <p:cNvCxnSpPr>
            <a:cxnSpLocks/>
          </p:cNvCxnSpPr>
          <p:nvPr/>
        </p:nvCxnSpPr>
        <p:spPr>
          <a:xfrm>
            <a:off x="2500607" y="3243584"/>
            <a:ext cx="2907561" cy="1473331"/>
          </a:xfrm>
          <a:prstGeom prst="bentConnector3">
            <a:avLst>
              <a:gd name="adj1" fmla="val 2012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E829072-589F-4AF9-9399-2F597532FF8F}"/>
              </a:ext>
            </a:extLst>
          </p:cNvPr>
          <p:cNvCxnSpPr>
            <a:cxnSpLocks/>
          </p:cNvCxnSpPr>
          <p:nvPr/>
        </p:nvCxnSpPr>
        <p:spPr>
          <a:xfrm>
            <a:off x="2076757" y="3395801"/>
            <a:ext cx="3331411" cy="147951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A11D9D8-4056-4288-973A-CA1804BD9348}"/>
              </a:ext>
            </a:extLst>
          </p:cNvPr>
          <p:cNvCxnSpPr>
            <a:cxnSpLocks/>
          </p:cNvCxnSpPr>
          <p:nvPr/>
        </p:nvCxnSpPr>
        <p:spPr>
          <a:xfrm>
            <a:off x="1277771" y="3781755"/>
            <a:ext cx="4130397" cy="149656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16D5EB-05FA-4662-A9D9-A3546DC67C9F}"/>
              </a:ext>
            </a:extLst>
          </p:cNvPr>
          <p:cNvCxnSpPr>
            <a:cxnSpLocks/>
          </p:cNvCxnSpPr>
          <p:nvPr/>
        </p:nvCxnSpPr>
        <p:spPr>
          <a:xfrm>
            <a:off x="1263957" y="3781755"/>
            <a:ext cx="0" cy="3601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4C4E02-EF73-48A7-A539-5A5EB23E636F}"/>
              </a:ext>
            </a:extLst>
          </p:cNvPr>
          <p:cNvCxnSpPr>
            <a:cxnSpLocks/>
          </p:cNvCxnSpPr>
          <p:nvPr/>
        </p:nvCxnSpPr>
        <p:spPr>
          <a:xfrm>
            <a:off x="1700837" y="3531033"/>
            <a:ext cx="0" cy="60068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F403406-72F4-4C65-8420-DEFC27410448}"/>
              </a:ext>
            </a:extLst>
          </p:cNvPr>
          <p:cNvCxnSpPr>
            <a:cxnSpLocks/>
          </p:cNvCxnSpPr>
          <p:nvPr/>
        </p:nvCxnSpPr>
        <p:spPr>
          <a:xfrm>
            <a:off x="1700837" y="3514048"/>
            <a:ext cx="3707331" cy="1502692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3E5FFB3-8943-443B-8F1B-0CE10CDD63C8}"/>
              </a:ext>
            </a:extLst>
          </p:cNvPr>
          <p:cNvCxnSpPr>
            <a:cxnSpLocks/>
          </p:cNvCxnSpPr>
          <p:nvPr/>
        </p:nvCxnSpPr>
        <p:spPr>
          <a:xfrm>
            <a:off x="2078967" y="3401600"/>
            <a:ext cx="0" cy="7241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912F789-78B4-4988-A7BA-A9F52F7B9F2D}"/>
              </a:ext>
            </a:extLst>
          </p:cNvPr>
          <p:cNvCxnSpPr>
            <a:cxnSpLocks/>
          </p:cNvCxnSpPr>
          <p:nvPr/>
        </p:nvCxnSpPr>
        <p:spPr>
          <a:xfrm>
            <a:off x="2500607" y="3236357"/>
            <a:ext cx="0" cy="8893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C647FF7-3308-4633-A26A-3F4AE5EDA460}"/>
              </a:ext>
            </a:extLst>
          </p:cNvPr>
          <p:cNvCxnSpPr/>
          <p:nvPr/>
        </p:nvCxnSpPr>
        <p:spPr>
          <a:xfrm rot="10800000" flipV="1">
            <a:off x="8161581" y="3531033"/>
            <a:ext cx="1761744" cy="403004"/>
          </a:xfrm>
          <a:prstGeom prst="bentConnector3">
            <a:avLst>
              <a:gd name="adj1" fmla="val 51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4094A385-A723-4BDA-A780-D5D0A404C6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77405" y="3550673"/>
            <a:ext cx="2026636" cy="1316036"/>
          </a:xfrm>
          <a:prstGeom prst="bentConnector3">
            <a:avLst>
              <a:gd name="adj1" fmla="val -23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F75B7C4-FEC8-456F-94D2-C37BBFBB09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86673" y="4641489"/>
            <a:ext cx="3559740" cy="856006"/>
          </a:xfrm>
          <a:prstGeom prst="bentConnector3">
            <a:avLst>
              <a:gd name="adj1" fmla="val 76886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24A9EB07-6CA2-44E0-B3D8-86C8DD2AF7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86673" y="4265392"/>
            <a:ext cx="3469824" cy="601315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896F792A-DD7F-4FBD-9ED6-3958233463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2079" y="4096290"/>
            <a:ext cx="3369858" cy="638369"/>
          </a:xfrm>
          <a:prstGeom prst="bentConnector3">
            <a:avLst>
              <a:gd name="adj1" fmla="val 4789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338E4367-A0A7-4733-BDA7-8069D005D7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2078" y="4007030"/>
            <a:ext cx="3291517" cy="453272"/>
          </a:xfrm>
          <a:prstGeom prst="bentConnector3">
            <a:avLst>
              <a:gd name="adj1" fmla="val 50000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EF30603-9DEC-4EC9-9AD4-09F9132BAE26}"/>
              </a:ext>
            </a:extLst>
          </p:cNvPr>
          <p:cNvCxnSpPr/>
          <p:nvPr/>
        </p:nvCxnSpPr>
        <p:spPr>
          <a:xfrm>
            <a:off x="10240317" y="3550672"/>
            <a:ext cx="0" cy="109123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0556A68-7589-492E-8E59-FD79F213B38F}"/>
              </a:ext>
            </a:extLst>
          </p:cNvPr>
          <p:cNvCxnSpPr>
            <a:cxnSpLocks/>
          </p:cNvCxnSpPr>
          <p:nvPr/>
        </p:nvCxnSpPr>
        <p:spPr>
          <a:xfrm flipH="1">
            <a:off x="10155301" y="3550673"/>
            <a:ext cx="1196" cy="71471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7B5C383-47BB-46EA-B582-A774BAD2AF6F}"/>
              </a:ext>
            </a:extLst>
          </p:cNvPr>
          <p:cNvCxnSpPr>
            <a:cxnSpLocks/>
          </p:cNvCxnSpPr>
          <p:nvPr/>
        </p:nvCxnSpPr>
        <p:spPr>
          <a:xfrm flipH="1">
            <a:off x="10072735" y="3545882"/>
            <a:ext cx="2112" cy="55040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B8D896-75DB-45DB-B54A-06CB514D994C}"/>
              </a:ext>
            </a:extLst>
          </p:cNvPr>
          <p:cNvCxnSpPr>
            <a:cxnSpLocks/>
          </p:cNvCxnSpPr>
          <p:nvPr/>
        </p:nvCxnSpPr>
        <p:spPr>
          <a:xfrm>
            <a:off x="10003595" y="3546110"/>
            <a:ext cx="0" cy="46092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35228C-8852-4E97-B4E4-8908B663DD81}"/>
              </a:ext>
            </a:extLst>
          </p:cNvPr>
          <p:cNvCxnSpPr>
            <a:cxnSpLocks/>
          </p:cNvCxnSpPr>
          <p:nvPr/>
        </p:nvCxnSpPr>
        <p:spPr>
          <a:xfrm>
            <a:off x="6977849" y="2209356"/>
            <a:ext cx="0" cy="11864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68E5E0-CBF7-4EBF-B88E-D44880E9DDD5}"/>
              </a:ext>
            </a:extLst>
          </p:cNvPr>
          <p:cNvCxnSpPr>
            <a:cxnSpLocks/>
          </p:cNvCxnSpPr>
          <p:nvPr/>
        </p:nvCxnSpPr>
        <p:spPr>
          <a:xfrm>
            <a:off x="7111014" y="2218234"/>
            <a:ext cx="0" cy="665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D4E3BB-049F-452E-89E5-F5AE63C4E3AE}"/>
              </a:ext>
            </a:extLst>
          </p:cNvPr>
          <p:cNvSpPr txBox="1"/>
          <p:nvPr/>
        </p:nvSpPr>
        <p:spPr>
          <a:xfrm>
            <a:off x="1570729" y="5884513"/>
            <a:ext cx="1171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29B0B8-5DC3-4F37-A014-DAAF3008227E}"/>
              </a:ext>
            </a:extLst>
          </p:cNvPr>
          <p:cNvSpPr txBox="1"/>
          <p:nvPr/>
        </p:nvSpPr>
        <p:spPr>
          <a:xfrm>
            <a:off x="3329038" y="1001491"/>
            <a:ext cx="1171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>
                <a:solidFill>
                  <a:schemeClr val="bg1"/>
                </a:solidFill>
              </a:rPr>
              <a:t>Pir</a:t>
            </a:r>
            <a:r>
              <a:rPr lang="en-US" sz="1200" dirty="0">
                <a:solidFill>
                  <a:schemeClr val="bg1"/>
                </a:solidFill>
              </a:rPr>
              <a:t> Sensor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458057-AE6E-4AA5-A15E-F2968AACE481}"/>
              </a:ext>
            </a:extLst>
          </p:cNvPr>
          <p:cNvSpPr txBox="1"/>
          <p:nvPr/>
        </p:nvSpPr>
        <p:spPr>
          <a:xfrm>
            <a:off x="6525087" y="724492"/>
            <a:ext cx="1171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IR Receiver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03CB23-0F3F-45A5-A6D5-8CF4EE0810F7}"/>
              </a:ext>
            </a:extLst>
          </p:cNvPr>
          <p:cNvSpPr txBox="1"/>
          <p:nvPr/>
        </p:nvSpPr>
        <p:spPr>
          <a:xfrm>
            <a:off x="8893640" y="1727287"/>
            <a:ext cx="1171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Relay Module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367E28-8046-4E72-9329-F52250E8D3C9}"/>
              </a:ext>
            </a:extLst>
          </p:cNvPr>
          <p:cNvSpPr txBox="1"/>
          <p:nvPr/>
        </p:nvSpPr>
        <p:spPr>
          <a:xfrm>
            <a:off x="7771909" y="6221703"/>
            <a:ext cx="1171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Display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40F575-CAA8-4997-BA3A-2705A7A71FEF}"/>
                  </a:ext>
                </a:extLst>
              </p14:cNvPr>
              <p14:cNvContentPartPr/>
              <p14:nvPr/>
            </p14:nvContentPartPr>
            <p14:xfrm>
              <a:off x="1232388" y="1464873"/>
              <a:ext cx="1402560" cy="129240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40F575-CAA8-4997-BA3A-2705A7A71F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3748" y="1456233"/>
                <a:ext cx="1420200" cy="13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14A62A-CAFF-4432-BD3F-3904118819AC}"/>
                  </a:ext>
                </a:extLst>
              </p14:cNvPr>
              <p14:cNvContentPartPr/>
              <p14:nvPr/>
            </p14:nvContentPartPr>
            <p14:xfrm>
              <a:off x="7042440" y="2175270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14A62A-CAFF-4432-BD3F-3904118819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33800" y="216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C61144F-27CE-42C0-A3E3-8FA48F792DF3}"/>
                  </a:ext>
                </a:extLst>
              </p14:cNvPr>
              <p14:cNvContentPartPr/>
              <p14:nvPr/>
            </p14:nvContentPartPr>
            <p14:xfrm>
              <a:off x="6989880" y="2163750"/>
              <a:ext cx="95760" cy="14616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C61144F-27CE-42C0-A3E3-8FA48F792D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1240" y="2155110"/>
                <a:ext cx="113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1CB177D-6FBC-41E6-B64B-7AB592C7E27A}"/>
                  </a:ext>
                </a:extLst>
              </p14:cNvPr>
              <p14:cNvContentPartPr/>
              <p14:nvPr/>
            </p14:nvContentPartPr>
            <p14:xfrm>
              <a:off x="7135320" y="2194350"/>
              <a:ext cx="70560" cy="590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1CB177D-6FBC-41E6-B64B-7AB592C7E2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320" y="2185350"/>
                <a:ext cx="882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6963ACC-D1DA-4B4D-8430-5144F3BA1104}"/>
                  </a:ext>
                </a:extLst>
              </p14:cNvPr>
              <p14:cNvContentPartPr/>
              <p14:nvPr/>
            </p14:nvContentPartPr>
            <p14:xfrm>
              <a:off x="7133160" y="2218830"/>
              <a:ext cx="32040" cy="2916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6963ACC-D1DA-4B4D-8430-5144F3BA11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24520" y="2210190"/>
                <a:ext cx="49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6CEC127-05B6-4E5F-AE1A-B4AF25D5B046}"/>
                  </a:ext>
                </a:extLst>
              </p14:cNvPr>
              <p14:cNvContentPartPr/>
              <p14:nvPr/>
            </p14:nvContentPartPr>
            <p14:xfrm>
              <a:off x="7071600" y="2226390"/>
              <a:ext cx="19800" cy="2016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6CEC127-05B6-4E5F-AE1A-B4AF25D5B0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62600" y="2217390"/>
                <a:ext cx="374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AFF2E00-6AA8-44E5-AA5C-4401706775F7}"/>
                  </a:ext>
                </a:extLst>
              </p14:cNvPr>
              <p14:cNvContentPartPr/>
              <p14:nvPr/>
            </p14:nvContentPartPr>
            <p14:xfrm>
              <a:off x="6924360" y="2192550"/>
              <a:ext cx="360" cy="36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AFF2E00-6AA8-44E5-AA5C-4401706775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15720" y="21835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A1BCBF4-EE98-4A95-8E6F-F04376AD9099}"/>
              </a:ext>
            </a:extLst>
          </p:cNvPr>
          <p:cNvGrpSpPr/>
          <p:nvPr/>
        </p:nvGrpSpPr>
        <p:grpSpPr>
          <a:xfrm>
            <a:off x="6068640" y="1666230"/>
            <a:ext cx="951480" cy="679320"/>
            <a:chOff x="6068640" y="1605270"/>
            <a:chExt cx="951480" cy="679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2ED6CF9-BA9C-4D34-B296-EA1671BD9539}"/>
                    </a:ext>
                  </a:extLst>
                </p14:cNvPr>
                <p14:cNvContentPartPr/>
                <p14:nvPr/>
              </p14:nvContentPartPr>
              <p14:xfrm>
                <a:off x="7019760" y="2177310"/>
                <a:ext cx="360" cy="360"/>
              </p14:xfrm>
            </p:contentPart>
          </mc:Choice>
          <mc:Fallback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2ED6CF9-BA9C-4D34-B296-EA1671BD95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0760" y="2168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DC0F8F-5F6B-42E9-89E5-D29B3D64E8E3}"/>
                    </a:ext>
                  </a:extLst>
                </p14:cNvPr>
                <p14:cNvContentPartPr/>
                <p14:nvPr/>
              </p14:nvContentPartPr>
              <p14:xfrm>
                <a:off x="7019760" y="2177310"/>
                <a:ext cx="360" cy="36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DC0F8F-5F6B-42E9-89E5-D29B3D64E8E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0760" y="2168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1552BB-8E0F-42DD-A14B-A541BE56D07B}"/>
                    </a:ext>
                  </a:extLst>
                </p14:cNvPr>
                <p14:cNvContentPartPr/>
                <p14:nvPr/>
              </p14:nvContentPartPr>
              <p14:xfrm>
                <a:off x="7019760" y="2177310"/>
                <a:ext cx="360" cy="360"/>
              </p14:xfrm>
            </p:contentPart>
          </mc:Choice>
          <mc:Fallback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1552BB-8E0F-42DD-A14B-A541BE56D07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0760" y="2168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006A26-7CB0-48EA-97CC-5BE3D4CBEC70}"/>
                    </a:ext>
                  </a:extLst>
                </p14:cNvPr>
                <p14:cNvContentPartPr/>
                <p14:nvPr/>
              </p14:nvContentPartPr>
              <p14:xfrm>
                <a:off x="7019760" y="2177310"/>
                <a:ext cx="360" cy="360"/>
              </p14:xfrm>
            </p:contentPart>
          </mc:Choice>
          <mc:Fallback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006A26-7CB0-48EA-97CC-5BE3D4CBEC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0760" y="2168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A3D7F6-25E2-44C9-B6F4-6D4F768C6D4E}"/>
                    </a:ext>
                  </a:extLst>
                </p14:cNvPr>
                <p14:cNvContentPartPr/>
                <p14:nvPr/>
              </p14:nvContentPartPr>
              <p14:xfrm>
                <a:off x="6068640" y="1605270"/>
                <a:ext cx="896040" cy="67932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A3D7F6-25E2-44C9-B6F4-6D4F768C6D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60000" y="1596270"/>
                  <a:ext cx="913680" cy="6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657B252-4E25-463E-9454-402714402C15}"/>
                  </a:ext>
                </a:extLst>
              </p14:cNvPr>
              <p14:cNvContentPartPr/>
              <p14:nvPr/>
            </p14:nvContentPartPr>
            <p14:xfrm>
              <a:off x="6971880" y="2205870"/>
              <a:ext cx="6120" cy="403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657B252-4E25-463E-9454-402714402C1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63240" y="2197230"/>
                <a:ext cx="23760" cy="5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50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905522"/>
          </a:xfrm>
        </p:spPr>
        <p:txBody>
          <a:bodyPr>
            <a:normAutofit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Snapshots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0BCDD-E1BD-4510-A6D3-FA6D5553D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8" y="996023"/>
            <a:ext cx="3150095" cy="4200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09C87-0461-4FAE-8C03-E9D3C586E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8" b="20519"/>
          <a:stretch/>
        </p:blipFill>
        <p:spPr>
          <a:xfrm>
            <a:off x="9052450" y="1648535"/>
            <a:ext cx="3086100" cy="4296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BFE1D3-4A30-48A6-84A2-0872E8DA4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06" y="1091954"/>
            <a:ext cx="2980307" cy="3973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615B31-9543-40F3-BAB3-91B21B580B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4" r="1125" b="10057"/>
          <a:stretch/>
        </p:blipFill>
        <p:spPr>
          <a:xfrm>
            <a:off x="3329127" y="1648535"/>
            <a:ext cx="2617435" cy="39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2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612558"/>
          </a:xfrm>
        </p:spPr>
        <p:txBody>
          <a:bodyPr>
            <a:normAutofit fontScale="90000"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Snapshots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4C83A-D491-40F8-8AFE-94F7041E2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0" y="1198486"/>
            <a:ext cx="6737683" cy="4722920"/>
          </a:xfrm>
          <a:prstGeom prst="rect">
            <a:avLst/>
          </a:prstGeom>
        </p:spPr>
      </p:pic>
      <p:pic>
        <p:nvPicPr>
          <p:cNvPr id="5" name="video6055295896084550628">
            <a:hlinkClick r:id="" action="ppaction://media"/>
            <a:extLst>
              <a:ext uri="{FF2B5EF4-FFF2-40B4-BE49-F238E27FC236}">
                <a16:creationId xmlns:a16="http://schemas.microsoft.com/office/drawing/2014/main" id="{160724BB-E706-458C-87EB-AC1E6A64C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2056" y="798990"/>
            <a:ext cx="4358813" cy="578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612558"/>
          </a:xfrm>
        </p:spPr>
        <p:txBody>
          <a:bodyPr>
            <a:normAutofit fontScale="90000"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Snapshots</a:t>
            </a:r>
          </a:p>
        </p:txBody>
      </p:sp>
      <p:pic>
        <p:nvPicPr>
          <p:cNvPr id="3" name="video6057389546612461525">
            <a:hlinkClick r:id="" action="ppaction://media"/>
            <a:extLst>
              <a:ext uri="{FF2B5EF4-FFF2-40B4-BE49-F238E27FC236}">
                <a16:creationId xmlns:a16="http://schemas.microsoft.com/office/drawing/2014/main" id="{FF849EDA-85FA-4D3B-B1FE-397E58C98A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0518"/>
          <a:stretch/>
        </p:blipFill>
        <p:spPr>
          <a:xfrm>
            <a:off x="4953740" y="704166"/>
            <a:ext cx="4829451" cy="60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207</TotalTime>
  <Words>135</Words>
  <Application>Microsoft Office PowerPoint</Application>
  <PresentationFormat>Widescreen</PresentationFormat>
  <Paragraphs>28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Corbel</vt:lpstr>
      <vt:lpstr>Symbol</vt:lpstr>
      <vt:lpstr>Times New Roman</vt:lpstr>
      <vt:lpstr>Parallax</vt:lpstr>
      <vt:lpstr>Lab Automation System</vt:lpstr>
      <vt:lpstr>Team Members</vt:lpstr>
      <vt:lpstr>Project Overview</vt:lpstr>
      <vt:lpstr>Major Components</vt:lpstr>
      <vt:lpstr>Circuit Diagram</vt:lpstr>
      <vt:lpstr>Working Snapshots</vt:lpstr>
      <vt:lpstr>Working Snapshots</vt:lpstr>
      <vt:lpstr>Working Snapshots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Automation System</dc:title>
  <dc:creator>DIPU</dc:creator>
  <cp:lastModifiedBy>DIPU</cp:lastModifiedBy>
  <cp:revision>7</cp:revision>
  <dcterms:created xsi:type="dcterms:W3CDTF">2025-01-10T22:23:41Z</dcterms:created>
  <dcterms:modified xsi:type="dcterms:W3CDTF">2025-01-12T11:11:09Z</dcterms:modified>
</cp:coreProperties>
</file>